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93" r:id="rId2"/>
  </p:sldMasterIdLst>
  <p:notesMasterIdLst>
    <p:notesMasterId r:id="rId5"/>
  </p:notesMasterIdLst>
  <p:sldIdLst>
    <p:sldId id="257" r:id="rId3"/>
    <p:sldId id="261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bril Fatfac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628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7ZDjwzzV/31qLRDBk4l/YJ5BG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8" d="100"/>
          <a:sy n="138" d="100"/>
        </p:scale>
        <p:origin x="-264" y="-102"/>
      </p:cViewPr>
      <p:guideLst>
        <p:guide orient="horz" pos="1620"/>
        <p:guide pos="2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103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0c6fc3470_2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Sign up Sheet will be in the </a:t>
            </a:r>
            <a:r>
              <a:rPr lang="en-US" b="1" dirty="0" smtClean="0">
                <a:solidFill>
                  <a:schemeClr val="tx1"/>
                </a:solidFill>
              </a:rPr>
              <a:t>Welcome Center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49" name="Google Shape;249;g260c6fc3470_2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Have a heart to serve? Looking for a ministry to join? We are seeking new volunteers. </a:t>
            </a:r>
          </a:p>
          <a:p>
            <a:r>
              <a:rPr lang="en-US" baseline="0" dirty="0" smtClean="0"/>
              <a:t>Holding an interest meeting and brief overview of what we do and how you can help.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C702-FC8C-4367-AC27-EC70CBF706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30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break">
  <p:cSld name="4_Section brea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0c6fc3470_2_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60c6fc3470_2_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60c6fc3470_2_7"/>
          <p:cNvSpPr txBox="1">
            <a:spLocks noGrp="1"/>
          </p:cNvSpPr>
          <p:nvPr>
            <p:ph type="ctrTitle"/>
          </p:nvPr>
        </p:nvSpPr>
        <p:spPr>
          <a:xfrm>
            <a:off x="685802" y="514349"/>
            <a:ext cx="3578087" cy="241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bril Fatface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60c6fc3470_2_7"/>
          <p:cNvSpPr>
            <a:spLocks noGrp="1"/>
          </p:cNvSpPr>
          <p:nvPr>
            <p:ph type="pic" idx="2"/>
          </p:nvPr>
        </p:nvSpPr>
        <p:spPr>
          <a:xfrm>
            <a:off x="4543426" y="2"/>
            <a:ext cx="4600574" cy="5143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7" name="Google Shape;77;g260c6fc3470_2_7"/>
          <p:cNvSpPr txBox="1">
            <a:spLocks noGrp="1"/>
          </p:cNvSpPr>
          <p:nvPr>
            <p:ph type="subTitle" idx="1"/>
          </p:nvPr>
        </p:nvSpPr>
        <p:spPr>
          <a:xfrm>
            <a:off x="2" y="3245356"/>
            <a:ext cx="8682651" cy="1898145"/>
          </a:xfrm>
          <a:prstGeom prst="rect">
            <a:avLst/>
          </a:prstGeom>
          <a:solidFill>
            <a:srgbClr val="116069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4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losing">
  <p:cSld name="13_Closing">
    <p:bg>
      <p:bgPr>
        <a:solidFill>
          <a:schemeClr val="accent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0c6fc3470_2_1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60c6fc3470_2_115"/>
          <p:cNvSpPr txBox="1">
            <a:spLocks noGrp="1"/>
          </p:cNvSpPr>
          <p:nvPr>
            <p:ph type="title"/>
          </p:nvPr>
        </p:nvSpPr>
        <p:spPr>
          <a:xfrm>
            <a:off x="4472609" y="447295"/>
            <a:ext cx="4214192" cy="115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bril Fatface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260c6fc3470_2_115"/>
          <p:cNvSpPr>
            <a:spLocks noGrp="1"/>
          </p:cNvSpPr>
          <p:nvPr>
            <p:ph type="pic" idx="2"/>
          </p:nvPr>
        </p:nvSpPr>
        <p:spPr>
          <a:xfrm>
            <a:off x="0" y="0"/>
            <a:ext cx="3886200" cy="5143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84" name="Google Shape;184;g260c6fc3470_2_115"/>
          <p:cNvSpPr txBox="1">
            <a:spLocks noGrp="1"/>
          </p:cNvSpPr>
          <p:nvPr>
            <p:ph type="body" idx="1"/>
          </p:nvPr>
        </p:nvSpPr>
        <p:spPr>
          <a:xfrm>
            <a:off x="4472608" y="1604176"/>
            <a:ext cx="4214192" cy="302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>
                <a:solidFill>
                  <a:schemeClr val="lt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g260c6fc3470_2_115"/>
          <p:cNvSpPr/>
          <p:nvPr/>
        </p:nvSpPr>
        <p:spPr>
          <a:xfrm rot="5400000">
            <a:off x="3003762" y="2437093"/>
            <a:ext cx="1764879" cy="3647939"/>
          </a:xfrm>
          <a:custGeom>
            <a:avLst/>
            <a:gdLst/>
            <a:ahLst/>
            <a:cxnLst/>
            <a:rect l="l" t="t" r="r" b="b"/>
            <a:pathLst>
              <a:path w="2353172" h="4863918" extrusionOk="0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60c6fc3470_2_115"/>
          <p:cNvSpPr/>
          <p:nvPr/>
        </p:nvSpPr>
        <p:spPr>
          <a:xfrm rot="5400000">
            <a:off x="3003760" y="2437093"/>
            <a:ext cx="1764879" cy="3647939"/>
          </a:xfrm>
          <a:custGeom>
            <a:avLst/>
            <a:gdLst/>
            <a:ahLst/>
            <a:cxnLst/>
            <a:rect l="l" t="t" r="r" b="b"/>
            <a:pathLst>
              <a:path w="2353172" h="4863918" extrusionOk="0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rgbClr val="116069">
              <a:alpha val="6980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60c6fc3470_2_115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260c6fc3470_2_115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260c6fc3470_2_115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0c6fc3470_2_125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260c6fc3470_2_125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260c6fc3470_2_125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g260c6fc3470_2_125"/>
          <p:cNvSpPr txBox="1">
            <a:spLocks noGrp="1"/>
          </p:cNvSpPr>
          <p:nvPr>
            <p:ph type="ctrTitle"/>
          </p:nvPr>
        </p:nvSpPr>
        <p:spPr>
          <a:xfrm>
            <a:off x="1550726" y="3469945"/>
            <a:ext cx="6450274" cy="91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260c6fc3470_2_125"/>
          <p:cNvSpPr txBox="1">
            <a:spLocks noGrp="1"/>
          </p:cNvSpPr>
          <p:nvPr>
            <p:ph type="subTitle" idx="1"/>
          </p:nvPr>
        </p:nvSpPr>
        <p:spPr>
          <a:xfrm>
            <a:off x="1550727" y="4452583"/>
            <a:ext cx="4995080" cy="46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lvl="1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0c6fc3470_2_131"/>
          <p:cNvSpPr txBox="1">
            <a:spLocks noGrp="1"/>
          </p:cNvSpPr>
          <p:nvPr>
            <p:ph type="ctrTitle"/>
          </p:nvPr>
        </p:nvSpPr>
        <p:spPr>
          <a:xfrm>
            <a:off x="936994" y="689788"/>
            <a:ext cx="6378206" cy="266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Abril Fatface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260c6fc3470_2_131"/>
          <p:cNvSpPr txBox="1">
            <a:spLocks noGrp="1"/>
          </p:cNvSpPr>
          <p:nvPr>
            <p:ph type="subTitle" idx="1"/>
          </p:nvPr>
        </p:nvSpPr>
        <p:spPr>
          <a:xfrm>
            <a:off x="936994" y="3596464"/>
            <a:ext cx="6378206" cy="81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 cap="none"/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9" name="Google Shape;199;g260c6fc3470_2_131"/>
          <p:cNvSpPr txBox="1">
            <a:spLocks noGrp="1"/>
          </p:cNvSpPr>
          <p:nvPr>
            <p:ph type="dt" idx="10"/>
          </p:nvPr>
        </p:nvSpPr>
        <p:spPr>
          <a:xfrm>
            <a:off x="6723532" y="4824903"/>
            <a:ext cx="1819835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260c6fc3470_2_131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260c6fc3470_2_131"/>
          <p:cNvSpPr txBox="1">
            <a:spLocks noGrp="1"/>
          </p:cNvSpPr>
          <p:nvPr>
            <p:ph type="sldNum" idx="12"/>
          </p:nvPr>
        </p:nvSpPr>
        <p:spPr>
          <a:xfrm>
            <a:off x="8543364" y="4824903"/>
            <a:ext cx="527086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0c6fc3470_2_137"/>
          <p:cNvSpPr txBox="1">
            <a:spLocks noGrp="1"/>
          </p:cNvSpPr>
          <p:nvPr>
            <p:ph type="title"/>
          </p:nvPr>
        </p:nvSpPr>
        <p:spPr>
          <a:xfrm>
            <a:off x="1143000" y="990600"/>
            <a:ext cx="6858000" cy="232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Abril Fatface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260c6fc3470_2_137"/>
          <p:cNvSpPr txBox="1">
            <a:spLocks noGrp="1"/>
          </p:cNvSpPr>
          <p:nvPr>
            <p:ph type="body" idx="1"/>
          </p:nvPr>
        </p:nvSpPr>
        <p:spPr>
          <a:xfrm>
            <a:off x="1143001" y="3442098"/>
            <a:ext cx="6858001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g260c6fc3470_2_137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260c6fc3470_2_137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60c6fc3470_2_137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0c6fc3470_2_143"/>
          <p:cNvSpPr txBox="1">
            <a:spLocks noGrp="1"/>
          </p:cNvSpPr>
          <p:nvPr>
            <p:ph type="title"/>
          </p:nvPr>
        </p:nvSpPr>
        <p:spPr>
          <a:xfrm>
            <a:off x="681581" y="442780"/>
            <a:ext cx="7651686" cy="99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260c6fc3470_2_143"/>
          <p:cNvSpPr txBox="1">
            <a:spLocks noGrp="1"/>
          </p:cNvSpPr>
          <p:nvPr>
            <p:ph type="body" idx="1"/>
          </p:nvPr>
        </p:nvSpPr>
        <p:spPr>
          <a:xfrm>
            <a:off x="1056612" y="1622795"/>
            <a:ext cx="3458239" cy="30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g260c6fc3470_2_143"/>
          <p:cNvSpPr txBox="1">
            <a:spLocks noGrp="1"/>
          </p:cNvSpPr>
          <p:nvPr>
            <p:ph type="body" idx="2"/>
          </p:nvPr>
        </p:nvSpPr>
        <p:spPr>
          <a:xfrm>
            <a:off x="4692945" y="1622795"/>
            <a:ext cx="3640322" cy="30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g260c6fc3470_2_143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g260c6fc3470_2_143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260c6fc3470_2_143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0c6fc3470_2_150"/>
          <p:cNvSpPr txBox="1">
            <a:spLocks noGrp="1"/>
          </p:cNvSpPr>
          <p:nvPr>
            <p:ph type="title"/>
          </p:nvPr>
        </p:nvSpPr>
        <p:spPr>
          <a:xfrm>
            <a:off x="681581" y="442780"/>
            <a:ext cx="7651686" cy="99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260c6fc3470_2_150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g260c6fc3470_2_150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260c6fc3470_2_150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0c6fc3470_2_15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bril Fatfac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260c6fc3470_2_155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3" name="Google Shape;223;g260c6fc3470_2_155"/>
          <p:cNvSpPr txBox="1">
            <a:spLocks noGrp="1"/>
          </p:cNvSpPr>
          <p:nvPr>
            <p:ph type="body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24" name="Google Shape;224;g260c6fc3470_2_155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260c6fc3470_2_155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260c6fc3470_2_155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0c6fc3470_2_16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bril Fatfac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g260c6fc3470_2_16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g260c6fc3470_2_162"/>
          <p:cNvSpPr txBox="1">
            <a:spLocks noGrp="1"/>
          </p:cNvSpPr>
          <p:nvPr>
            <p:ph type="body" idx="1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31" name="Google Shape;231;g260c6fc3470_2_162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260c6fc3470_2_162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g260c6fc3470_2_162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26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7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Introduction">
  <p:cSld name="3_Introduc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0c6fc3470_2_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60c6fc3470_2_30"/>
          <p:cNvSpPr/>
          <p:nvPr/>
        </p:nvSpPr>
        <p:spPr>
          <a:xfrm>
            <a:off x="0" y="-2653"/>
            <a:ext cx="9144000" cy="3347251"/>
          </a:xfrm>
          <a:custGeom>
            <a:avLst/>
            <a:gdLst/>
            <a:ahLst/>
            <a:cxnLst/>
            <a:rect l="l" t="t" r="r" b="b"/>
            <a:pathLst>
              <a:path w="12192000" h="4463002" extrusionOk="0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60c6fc3470_2_30"/>
          <p:cNvSpPr/>
          <p:nvPr/>
        </p:nvSpPr>
        <p:spPr>
          <a:xfrm>
            <a:off x="0" y="-2653"/>
            <a:ext cx="9144000" cy="3347251"/>
          </a:xfrm>
          <a:custGeom>
            <a:avLst/>
            <a:gdLst/>
            <a:ahLst/>
            <a:cxnLst/>
            <a:rect l="l" t="t" r="r" b="b"/>
            <a:pathLst>
              <a:path w="12192000" h="4463002" extrusionOk="0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rgbClr val="116069">
              <a:alpha val="6980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60c6fc3470_2_30"/>
          <p:cNvSpPr txBox="1">
            <a:spLocks noGrp="1"/>
          </p:cNvSpPr>
          <p:nvPr>
            <p:ph type="title"/>
          </p:nvPr>
        </p:nvSpPr>
        <p:spPr>
          <a:xfrm>
            <a:off x="2057400" y="1"/>
            <a:ext cx="7074236" cy="164922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bril Fatface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60c6fc3470_2_30"/>
          <p:cNvSpPr>
            <a:spLocks noGrp="1"/>
          </p:cNvSpPr>
          <p:nvPr>
            <p:ph type="pic" idx="2"/>
          </p:nvPr>
        </p:nvSpPr>
        <p:spPr>
          <a:xfrm>
            <a:off x="-12362" y="1"/>
            <a:ext cx="2079999" cy="16518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01" name="Google Shape;101;g260c6fc3470_2_30"/>
          <p:cNvSpPr>
            <a:spLocks noGrp="1"/>
          </p:cNvSpPr>
          <p:nvPr>
            <p:ph type="pic" idx="3"/>
          </p:nvPr>
        </p:nvSpPr>
        <p:spPr>
          <a:xfrm>
            <a:off x="-12363" y="1651882"/>
            <a:ext cx="2079999" cy="1745809"/>
          </a:xfrm>
          <a:prstGeom prst="rect">
            <a:avLst/>
          </a:prstGeom>
          <a:solidFill>
            <a:srgbClr val="F0C76A"/>
          </a:solidFill>
          <a:ln>
            <a:noFill/>
          </a:ln>
        </p:spPr>
      </p:sp>
      <p:sp>
        <p:nvSpPr>
          <p:cNvPr id="102" name="Google Shape;102;g260c6fc3470_2_30"/>
          <p:cNvSpPr>
            <a:spLocks noGrp="1"/>
          </p:cNvSpPr>
          <p:nvPr>
            <p:ph type="pic" idx="4"/>
          </p:nvPr>
        </p:nvSpPr>
        <p:spPr>
          <a:xfrm>
            <a:off x="-12363" y="3397692"/>
            <a:ext cx="2079999" cy="1745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03" name="Google Shape;103;g260c6fc3470_2_30"/>
          <p:cNvSpPr txBox="1">
            <a:spLocks noGrp="1"/>
          </p:cNvSpPr>
          <p:nvPr>
            <p:ph type="body" idx="1"/>
          </p:nvPr>
        </p:nvSpPr>
        <p:spPr>
          <a:xfrm>
            <a:off x="2514602" y="2095633"/>
            <a:ext cx="5607345" cy="253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260c6fc3470_2_30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60c6fc3470_2_30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60c6fc3470_2_30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93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2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8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2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27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66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8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47A0-8574-4C9D-9554-9C9FAB3CA7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2193-349D-4251-A082-03ACDEDE00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hart Table TImeline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0c6fc3470_2_42"/>
          <p:cNvSpPr txBox="1">
            <a:spLocks noGrp="1"/>
          </p:cNvSpPr>
          <p:nvPr>
            <p:ph type="title"/>
          </p:nvPr>
        </p:nvSpPr>
        <p:spPr>
          <a:xfrm>
            <a:off x="678942" y="336043"/>
            <a:ext cx="7436144" cy="99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ril Fatface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60c6fc3470_2_42"/>
          <p:cNvSpPr txBox="1">
            <a:spLocks noGrp="1"/>
          </p:cNvSpPr>
          <p:nvPr>
            <p:ph type="body" idx="1"/>
          </p:nvPr>
        </p:nvSpPr>
        <p:spPr>
          <a:xfrm>
            <a:off x="685802" y="1439756"/>
            <a:ext cx="7436145" cy="309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260c6fc3470_2_42"/>
          <p:cNvSpPr txBox="1">
            <a:spLocks noGrp="1"/>
          </p:cNvSpPr>
          <p:nvPr>
            <p:ph type="ftr" idx="11"/>
          </p:nvPr>
        </p:nvSpPr>
        <p:spPr>
          <a:xfrm>
            <a:off x="685802" y="4828032"/>
            <a:ext cx="283193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60c6fc3470_2_42"/>
          <p:cNvSpPr txBox="1">
            <a:spLocks noGrp="1"/>
          </p:cNvSpPr>
          <p:nvPr>
            <p:ph type="dt" idx="10"/>
          </p:nvPr>
        </p:nvSpPr>
        <p:spPr>
          <a:xfrm>
            <a:off x="6992464" y="4825893"/>
            <a:ext cx="15509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60c6fc3470_2_42"/>
          <p:cNvSpPr txBox="1">
            <a:spLocks noGrp="1"/>
          </p:cNvSpPr>
          <p:nvPr>
            <p:ph type="sldNum" idx="12"/>
          </p:nvPr>
        </p:nvSpPr>
        <p:spPr>
          <a:xfrm>
            <a:off x="8543364" y="4825893"/>
            <a:ext cx="5199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hart Table TImeline">
  <p:cSld name="6_Chart Table TImelin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0c6fc3470_2_48"/>
          <p:cNvSpPr txBox="1">
            <a:spLocks noGrp="1"/>
          </p:cNvSpPr>
          <p:nvPr>
            <p:ph type="title"/>
          </p:nvPr>
        </p:nvSpPr>
        <p:spPr>
          <a:xfrm>
            <a:off x="678942" y="336043"/>
            <a:ext cx="7436144" cy="99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ril Fatface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60c6fc3470_2_48"/>
          <p:cNvSpPr txBox="1">
            <a:spLocks noGrp="1"/>
          </p:cNvSpPr>
          <p:nvPr>
            <p:ph type="body" idx="1"/>
          </p:nvPr>
        </p:nvSpPr>
        <p:spPr>
          <a:xfrm>
            <a:off x="640080" y="1369219"/>
            <a:ext cx="787527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60c6fc3470_2_48"/>
          <p:cNvSpPr txBox="1">
            <a:spLocks noGrp="1"/>
          </p:cNvSpPr>
          <p:nvPr>
            <p:ph type="ftr" idx="11"/>
          </p:nvPr>
        </p:nvSpPr>
        <p:spPr>
          <a:xfrm>
            <a:off x="685802" y="4828032"/>
            <a:ext cx="283193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60c6fc3470_2_48"/>
          <p:cNvSpPr txBox="1">
            <a:spLocks noGrp="1"/>
          </p:cNvSpPr>
          <p:nvPr>
            <p:ph type="dt" idx="10"/>
          </p:nvPr>
        </p:nvSpPr>
        <p:spPr>
          <a:xfrm>
            <a:off x="6992464" y="4825893"/>
            <a:ext cx="15509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60c6fc3470_2_48"/>
          <p:cNvSpPr txBox="1">
            <a:spLocks noGrp="1"/>
          </p:cNvSpPr>
          <p:nvPr>
            <p:ph type="sldNum" idx="12"/>
          </p:nvPr>
        </p:nvSpPr>
        <p:spPr>
          <a:xfrm>
            <a:off x="8543364" y="4825893"/>
            <a:ext cx="51994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Quote">
  <p:cSld name="7_Quote">
    <p:bg>
      <p:bgPr>
        <a:solidFill>
          <a:schemeClr val="accen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0c6fc3470_2_54"/>
          <p:cNvSpPr/>
          <p:nvPr/>
        </p:nvSpPr>
        <p:spPr>
          <a:xfrm rot="-5400000">
            <a:off x="4684998" y="-1342283"/>
            <a:ext cx="2516084" cy="5200650"/>
          </a:xfrm>
          <a:custGeom>
            <a:avLst/>
            <a:gdLst/>
            <a:ahLst/>
            <a:cxnLst/>
            <a:rect l="l" t="t" r="r" b="b"/>
            <a:pathLst>
              <a:path w="2353172" h="4863918" extrusionOk="0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60c6fc3470_2_54"/>
          <p:cNvSpPr txBox="1">
            <a:spLocks noGrp="1"/>
          </p:cNvSpPr>
          <p:nvPr>
            <p:ph type="ctrTitle"/>
          </p:nvPr>
        </p:nvSpPr>
        <p:spPr>
          <a:xfrm>
            <a:off x="936995" y="689789"/>
            <a:ext cx="4320806" cy="256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bril Fatface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60c6fc3470_2_54"/>
          <p:cNvSpPr txBox="1">
            <a:spLocks noGrp="1"/>
          </p:cNvSpPr>
          <p:nvPr>
            <p:ph type="subTitle" idx="1"/>
          </p:nvPr>
        </p:nvSpPr>
        <p:spPr>
          <a:xfrm>
            <a:off x="936997" y="3596464"/>
            <a:ext cx="3635005" cy="81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60c6fc3470_2_54"/>
          <p:cNvSpPr/>
          <p:nvPr/>
        </p:nvSpPr>
        <p:spPr>
          <a:xfrm rot="5400000">
            <a:off x="3385397" y="2585297"/>
            <a:ext cx="2516084" cy="2600325"/>
          </a:xfrm>
          <a:custGeom>
            <a:avLst/>
            <a:gdLst/>
            <a:ahLst/>
            <a:cxnLst/>
            <a:rect l="l" t="t" r="r" b="b"/>
            <a:pathLst>
              <a:path w="2353172" h="2431959" extrusionOk="0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rgbClr val="11606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60c6fc3470_2_54"/>
          <p:cNvSpPr txBox="1">
            <a:spLocks noGrp="1"/>
          </p:cNvSpPr>
          <p:nvPr>
            <p:ph type="ftr" idx="11"/>
          </p:nvPr>
        </p:nvSpPr>
        <p:spPr>
          <a:xfrm>
            <a:off x="939548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60c6fc3470_2_54"/>
          <p:cNvSpPr>
            <a:spLocks noGrp="1"/>
          </p:cNvSpPr>
          <p:nvPr>
            <p:ph type="pic" idx="2"/>
          </p:nvPr>
        </p:nvSpPr>
        <p:spPr>
          <a:xfrm>
            <a:off x="5943600" y="1"/>
            <a:ext cx="320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6" name="Google Shape;126;g260c6fc3470_2_54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60c6fc3470_2_54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am">
  <p:cSld name="8_Team">
    <p:bg>
      <p:bgPr>
        <a:solidFill>
          <a:srgbClr val="116069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0c6fc3470_2_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606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60c6fc3470_2_63"/>
          <p:cNvSpPr/>
          <p:nvPr/>
        </p:nvSpPr>
        <p:spPr>
          <a:xfrm>
            <a:off x="7383640" y="2"/>
            <a:ext cx="1760363" cy="3340757"/>
          </a:xfrm>
          <a:custGeom>
            <a:avLst/>
            <a:gdLst/>
            <a:ahLst/>
            <a:cxnLst/>
            <a:rect l="l" t="t" r="r" b="b"/>
            <a:pathLst>
              <a:path w="2347151" h="4454343" extrusionOk="0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60c6fc3470_2_63"/>
          <p:cNvSpPr/>
          <p:nvPr/>
        </p:nvSpPr>
        <p:spPr>
          <a:xfrm>
            <a:off x="7383640" y="-577"/>
            <a:ext cx="1760363" cy="3340757"/>
          </a:xfrm>
          <a:custGeom>
            <a:avLst/>
            <a:gdLst/>
            <a:ahLst/>
            <a:cxnLst/>
            <a:rect l="l" t="t" r="r" b="b"/>
            <a:pathLst>
              <a:path w="2347151" h="4454343" extrusionOk="0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rgbClr val="4CD2E1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60c6fc3470_2_63"/>
          <p:cNvSpPr txBox="1">
            <a:spLocks noGrp="1"/>
          </p:cNvSpPr>
          <p:nvPr>
            <p:ph type="title"/>
          </p:nvPr>
        </p:nvSpPr>
        <p:spPr>
          <a:xfrm>
            <a:off x="3" y="7620"/>
            <a:ext cx="9143999" cy="159654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bril Fatface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60c6fc3470_2_63"/>
          <p:cNvSpPr>
            <a:spLocks noGrp="1"/>
          </p:cNvSpPr>
          <p:nvPr>
            <p:ph type="pic" idx="2"/>
          </p:nvPr>
        </p:nvSpPr>
        <p:spPr>
          <a:xfrm>
            <a:off x="647700" y="1639062"/>
            <a:ext cx="1714500" cy="13098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4" name="Google Shape;134;g260c6fc3470_2_63"/>
          <p:cNvSpPr txBox="1">
            <a:spLocks noGrp="1"/>
          </p:cNvSpPr>
          <p:nvPr>
            <p:ph type="body" idx="1"/>
          </p:nvPr>
        </p:nvSpPr>
        <p:spPr>
          <a:xfrm>
            <a:off x="653474" y="2977673"/>
            <a:ext cx="17145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lt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g260c6fc3470_2_63"/>
          <p:cNvSpPr txBox="1">
            <a:spLocks noGrp="1"/>
          </p:cNvSpPr>
          <p:nvPr>
            <p:ph type="body" idx="3"/>
          </p:nvPr>
        </p:nvSpPr>
        <p:spPr>
          <a:xfrm>
            <a:off x="648136" y="3711128"/>
            <a:ext cx="1714500" cy="55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g260c6fc3470_2_63"/>
          <p:cNvSpPr>
            <a:spLocks noGrp="1"/>
          </p:cNvSpPr>
          <p:nvPr>
            <p:ph type="pic" idx="4"/>
          </p:nvPr>
        </p:nvSpPr>
        <p:spPr>
          <a:xfrm>
            <a:off x="2695194" y="1639062"/>
            <a:ext cx="1714500" cy="13098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7" name="Google Shape;137;g260c6fc3470_2_63"/>
          <p:cNvSpPr txBox="1">
            <a:spLocks noGrp="1"/>
          </p:cNvSpPr>
          <p:nvPr>
            <p:ph type="body" idx="5"/>
          </p:nvPr>
        </p:nvSpPr>
        <p:spPr>
          <a:xfrm>
            <a:off x="2695194" y="2978890"/>
            <a:ext cx="17145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lt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260c6fc3470_2_63"/>
          <p:cNvSpPr txBox="1">
            <a:spLocks noGrp="1"/>
          </p:cNvSpPr>
          <p:nvPr>
            <p:ph type="body" idx="6"/>
          </p:nvPr>
        </p:nvSpPr>
        <p:spPr>
          <a:xfrm>
            <a:off x="2695194" y="3711128"/>
            <a:ext cx="1714500" cy="55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g260c6fc3470_2_63"/>
          <p:cNvSpPr>
            <a:spLocks noGrp="1"/>
          </p:cNvSpPr>
          <p:nvPr>
            <p:ph type="pic" idx="7"/>
          </p:nvPr>
        </p:nvSpPr>
        <p:spPr>
          <a:xfrm>
            <a:off x="4732020" y="1639062"/>
            <a:ext cx="1714500" cy="13098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0" name="Google Shape;140;g260c6fc3470_2_63"/>
          <p:cNvSpPr txBox="1">
            <a:spLocks noGrp="1"/>
          </p:cNvSpPr>
          <p:nvPr>
            <p:ph type="body" idx="8"/>
          </p:nvPr>
        </p:nvSpPr>
        <p:spPr>
          <a:xfrm>
            <a:off x="4732020" y="2978890"/>
            <a:ext cx="17145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lt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g260c6fc3470_2_63"/>
          <p:cNvSpPr txBox="1">
            <a:spLocks noGrp="1"/>
          </p:cNvSpPr>
          <p:nvPr>
            <p:ph type="body" idx="9"/>
          </p:nvPr>
        </p:nvSpPr>
        <p:spPr>
          <a:xfrm>
            <a:off x="4732020" y="3711824"/>
            <a:ext cx="1714500" cy="55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g260c6fc3470_2_63"/>
          <p:cNvSpPr>
            <a:spLocks noGrp="1"/>
          </p:cNvSpPr>
          <p:nvPr>
            <p:ph type="pic" idx="13"/>
          </p:nvPr>
        </p:nvSpPr>
        <p:spPr>
          <a:xfrm>
            <a:off x="6761988" y="1639062"/>
            <a:ext cx="1714500" cy="13098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3" name="Google Shape;143;g260c6fc3470_2_63"/>
          <p:cNvSpPr txBox="1">
            <a:spLocks noGrp="1"/>
          </p:cNvSpPr>
          <p:nvPr>
            <p:ph type="body" idx="14"/>
          </p:nvPr>
        </p:nvSpPr>
        <p:spPr>
          <a:xfrm>
            <a:off x="6761988" y="2982144"/>
            <a:ext cx="171450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>
                <a:solidFill>
                  <a:schemeClr val="lt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260c6fc3470_2_63"/>
          <p:cNvSpPr txBox="1">
            <a:spLocks noGrp="1"/>
          </p:cNvSpPr>
          <p:nvPr>
            <p:ph type="body" idx="15"/>
          </p:nvPr>
        </p:nvSpPr>
        <p:spPr>
          <a:xfrm>
            <a:off x="6761988" y="3709092"/>
            <a:ext cx="1714500" cy="55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g260c6fc3470_2_63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60c6fc3470_2_63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60c6fc3470_2_63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 2 column (comparison slide)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0c6fc3470_2_83"/>
          <p:cNvSpPr txBox="1">
            <a:spLocks noGrp="1"/>
          </p:cNvSpPr>
          <p:nvPr>
            <p:ph type="title"/>
          </p:nvPr>
        </p:nvSpPr>
        <p:spPr>
          <a:xfrm>
            <a:off x="629841" y="3360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60c6fc3470_2_8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 cap="none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1" name="Google Shape;151;g260c6fc3470_2_83"/>
          <p:cNvSpPr txBox="1">
            <a:spLocks noGrp="1"/>
          </p:cNvSpPr>
          <p:nvPr>
            <p:ph type="body" idx="2"/>
          </p:nvPr>
        </p:nvSpPr>
        <p:spPr>
          <a:xfrm>
            <a:off x="629841" y="1976718"/>
            <a:ext cx="3868340" cy="266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60c6fc3470_2_83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 cap="none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g260c6fc3470_2_83"/>
          <p:cNvSpPr txBox="1">
            <a:spLocks noGrp="1"/>
          </p:cNvSpPr>
          <p:nvPr>
            <p:ph type="body" idx="4"/>
          </p:nvPr>
        </p:nvSpPr>
        <p:spPr>
          <a:xfrm>
            <a:off x="4629152" y="1976717"/>
            <a:ext cx="3887391" cy="26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260c6fc3470_2_83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60c6fc3470_2_83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60c6fc3470_2_83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 3 column">
  <p:cSld name="11_Content 3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0c6fc3470_2_92"/>
          <p:cNvSpPr txBox="1">
            <a:spLocks noGrp="1"/>
          </p:cNvSpPr>
          <p:nvPr>
            <p:ph type="title"/>
          </p:nvPr>
        </p:nvSpPr>
        <p:spPr>
          <a:xfrm>
            <a:off x="628650" y="3360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60c6fc3470_2_9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240030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 cap="none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0" name="Google Shape;160;g260c6fc3470_2_92"/>
          <p:cNvSpPr txBox="1">
            <a:spLocks noGrp="1"/>
          </p:cNvSpPr>
          <p:nvPr>
            <p:ph type="body" idx="2"/>
          </p:nvPr>
        </p:nvSpPr>
        <p:spPr>
          <a:xfrm>
            <a:off x="629841" y="1976718"/>
            <a:ext cx="2400300" cy="266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 sz="1100"/>
            </a:lvl1pPr>
            <a:lvl2pPr marL="914400" lvl="1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2pPr>
            <a:lvl3pPr marL="1371600" lvl="2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g260c6fc3470_2_92"/>
          <p:cNvSpPr txBox="1">
            <a:spLocks noGrp="1"/>
          </p:cNvSpPr>
          <p:nvPr>
            <p:ph type="body" idx="3"/>
          </p:nvPr>
        </p:nvSpPr>
        <p:spPr>
          <a:xfrm>
            <a:off x="3372448" y="1259259"/>
            <a:ext cx="240030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 cap="none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2" name="Google Shape;162;g260c6fc3470_2_92"/>
          <p:cNvSpPr txBox="1">
            <a:spLocks noGrp="1"/>
          </p:cNvSpPr>
          <p:nvPr>
            <p:ph type="body" idx="4"/>
          </p:nvPr>
        </p:nvSpPr>
        <p:spPr>
          <a:xfrm>
            <a:off x="3372448" y="1975104"/>
            <a:ext cx="2400300" cy="26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 sz="1100"/>
            </a:lvl1pPr>
            <a:lvl2pPr marL="914400" lvl="1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2pPr>
            <a:lvl3pPr marL="1371600" lvl="2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60c6fc3470_2_92"/>
          <p:cNvSpPr txBox="1">
            <a:spLocks noGrp="1"/>
          </p:cNvSpPr>
          <p:nvPr>
            <p:ph type="body" idx="5"/>
          </p:nvPr>
        </p:nvSpPr>
        <p:spPr>
          <a:xfrm>
            <a:off x="6115055" y="1261872"/>
            <a:ext cx="240030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 cap="none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4" name="Google Shape;164;g260c6fc3470_2_92"/>
          <p:cNvSpPr txBox="1">
            <a:spLocks noGrp="1"/>
          </p:cNvSpPr>
          <p:nvPr>
            <p:ph type="body" idx="6"/>
          </p:nvPr>
        </p:nvSpPr>
        <p:spPr>
          <a:xfrm>
            <a:off x="6115055" y="1975104"/>
            <a:ext cx="2400300" cy="26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 sz="1100"/>
            </a:lvl1pPr>
            <a:lvl2pPr marL="914400" lvl="1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2pPr>
            <a:lvl3pPr marL="1371600" lvl="2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260c6fc3470_2_92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260c6fc3470_2_92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260c6fc3470_2_92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2_Summary">
  <p:cSld name="12_Summar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0c6fc3470_2_103"/>
          <p:cNvSpPr/>
          <p:nvPr/>
        </p:nvSpPr>
        <p:spPr>
          <a:xfrm>
            <a:off x="0" y="1"/>
            <a:ext cx="9144000" cy="1596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60c6fc3470_2_103"/>
          <p:cNvSpPr txBox="1">
            <a:spLocks noGrp="1"/>
          </p:cNvSpPr>
          <p:nvPr>
            <p:ph type="title"/>
          </p:nvPr>
        </p:nvSpPr>
        <p:spPr>
          <a:xfrm>
            <a:off x="685801" y="332665"/>
            <a:ext cx="7436144" cy="99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bril Fatface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260c6fc3470_2_103"/>
          <p:cNvSpPr txBox="1">
            <a:spLocks noGrp="1"/>
          </p:cNvSpPr>
          <p:nvPr>
            <p:ph type="body" idx="1"/>
          </p:nvPr>
        </p:nvSpPr>
        <p:spPr>
          <a:xfrm>
            <a:off x="685802" y="2031811"/>
            <a:ext cx="4401403" cy="260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260c6fc3470_2_103"/>
          <p:cNvSpPr/>
          <p:nvPr/>
        </p:nvSpPr>
        <p:spPr>
          <a:xfrm>
            <a:off x="7383640" y="2"/>
            <a:ext cx="1760363" cy="3340757"/>
          </a:xfrm>
          <a:custGeom>
            <a:avLst/>
            <a:gdLst/>
            <a:ahLst/>
            <a:cxnLst/>
            <a:rect l="l" t="t" r="r" b="b"/>
            <a:pathLst>
              <a:path w="2347151" h="4454343" extrusionOk="0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60c6fc3470_2_103"/>
          <p:cNvSpPr>
            <a:spLocks noGrp="1"/>
          </p:cNvSpPr>
          <p:nvPr>
            <p:ph type="pic" idx="2"/>
          </p:nvPr>
        </p:nvSpPr>
        <p:spPr>
          <a:xfrm>
            <a:off x="5494640" y="1594601"/>
            <a:ext cx="1825967" cy="1877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4" name="Google Shape;174;g260c6fc3470_2_103"/>
          <p:cNvSpPr>
            <a:spLocks noGrp="1"/>
          </p:cNvSpPr>
          <p:nvPr>
            <p:ph type="pic" idx="3"/>
          </p:nvPr>
        </p:nvSpPr>
        <p:spPr>
          <a:xfrm>
            <a:off x="7319321" y="1589129"/>
            <a:ext cx="1824681" cy="1874160"/>
          </a:xfrm>
          <a:prstGeom prst="rect">
            <a:avLst/>
          </a:prstGeom>
          <a:solidFill>
            <a:srgbClr val="F0C76A"/>
          </a:solidFill>
          <a:ln>
            <a:noFill/>
          </a:ln>
        </p:spPr>
      </p:sp>
      <p:sp>
        <p:nvSpPr>
          <p:cNvPr id="175" name="Google Shape;175;g260c6fc3470_2_103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260c6fc3470_2_103"/>
          <p:cNvSpPr>
            <a:spLocks noGrp="1"/>
          </p:cNvSpPr>
          <p:nvPr>
            <p:ph type="pic" idx="4"/>
          </p:nvPr>
        </p:nvSpPr>
        <p:spPr>
          <a:xfrm>
            <a:off x="5493258" y="3377680"/>
            <a:ext cx="1825966" cy="1765820"/>
          </a:xfrm>
          <a:prstGeom prst="rect">
            <a:avLst/>
          </a:prstGeom>
          <a:solidFill>
            <a:srgbClr val="F0C76A"/>
          </a:solidFill>
          <a:ln>
            <a:noFill/>
          </a:ln>
        </p:spPr>
      </p:sp>
      <p:sp>
        <p:nvSpPr>
          <p:cNvPr id="177" name="Google Shape;177;g260c6fc3470_2_103"/>
          <p:cNvSpPr>
            <a:spLocks noGrp="1"/>
          </p:cNvSpPr>
          <p:nvPr>
            <p:ph type="pic" idx="5"/>
          </p:nvPr>
        </p:nvSpPr>
        <p:spPr>
          <a:xfrm>
            <a:off x="7319226" y="3380671"/>
            <a:ext cx="1825967" cy="17628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8" name="Google Shape;178;g260c6fc3470_2_103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60c6fc3470_2_103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lvl="1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lvl="2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lvl="3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lvl="4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lvl="5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lvl="6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lvl="7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lvl="8" indent="0" algn="r">
              <a:spcBef>
                <a:spcPts val="0"/>
              </a:spcBef>
              <a:buNone/>
              <a:defRPr sz="1500" b="0" i="0" u="none" strike="noStrike" cap="none">
                <a:solidFill>
                  <a:schemeClr val="l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0c6fc3470_2_0"/>
          <p:cNvSpPr/>
          <p:nvPr/>
        </p:nvSpPr>
        <p:spPr>
          <a:xfrm>
            <a:off x="6629857" y="2799420"/>
            <a:ext cx="2514145" cy="2344080"/>
          </a:xfrm>
          <a:custGeom>
            <a:avLst/>
            <a:gdLst/>
            <a:ahLst/>
            <a:cxnLst/>
            <a:rect l="l" t="t" r="r" b="b"/>
            <a:pathLst>
              <a:path w="3352193" h="3125440" extrusionOk="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60c6fc3470_2_0"/>
          <p:cNvSpPr txBox="1">
            <a:spLocks noGrp="1"/>
          </p:cNvSpPr>
          <p:nvPr>
            <p:ph type="ftr" idx="11"/>
          </p:nvPr>
        </p:nvSpPr>
        <p:spPr>
          <a:xfrm>
            <a:off x="685802" y="4825920"/>
            <a:ext cx="25710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g260c6fc3470_2_0"/>
          <p:cNvSpPr txBox="1">
            <a:spLocks noGrp="1"/>
          </p:cNvSpPr>
          <p:nvPr>
            <p:ph type="title"/>
          </p:nvPr>
        </p:nvSpPr>
        <p:spPr>
          <a:xfrm>
            <a:off x="681581" y="442780"/>
            <a:ext cx="7651686" cy="99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g260c6fc3470_2_0"/>
          <p:cNvSpPr txBox="1">
            <a:spLocks noGrp="1"/>
          </p:cNvSpPr>
          <p:nvPr>
            <p:ph type="body" idx="1"/>
          </p:nvPr>
        </p:nvSpPr>
        <p:spPr>
          <a:xfrm>
            <a:off x="689121" y="1437198"/>
            <a:ext cx="7644149" cy="31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g260c6fc3470_2_0"/>
          <p:cNvSpPr txBox="1">
            <a:spLocks noGrp="1"/>
          </p:cNvSpPr>
          <p:nvPr>
            <p:ph type="dt" idx="10"/>
          </p:nvPr>
        </p:nvSpPr>
        <p:spPr>
          <a:xfrm>
            <a:off x="6762751" y="4824903"/>
            <a:ext cx="1780613" cy="27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260c6fc3470_2_0"/>
          <p:cNvSpPr txBox="1">
            <a:spLocks noGrp="1"/>
          </p:cNvSpPr>
          <p:nvPr>
            <p:ph type="sldNum" idx="12"/>
          </p:nvPr>
        </p:nvSpPr>
        <p:spPr>
          <a:xfrm>
            <a:off x="8543365" y="4824903"/>
            <a:ext cx="519947" cy="2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052">
          <p15:clr>
            <a:srgbClr val="F26B43"/>
          </p15:clr>
        </p15:guide>
        <p15:guide id="4" orient="horz" pos="2484">
          <p15:clr>
            <a:srgbClr val="F26B43"/>
          </p15:clr>
        </p15:guide>
        <p15:guide id="5" orient="horz" pos="324">
          <p15:clr>
            <a:srgbClr val="F26B43"/>
          </p15:clr>
        </p15:guide>
        <p15:guide id="6" pos="3312">
          <p15:clr>
            <a:srgbClr val="F26B43"/>
          </p15:clr>
        </p15:guide>
        <p15:guide id="7" pos="4176">
          <p15:clr>
            <a:srgbClr val="F26B43"/>
          </p15:clr>
        </p15:guide>
        <p15:guide id="8" pos="5472">
          <p15:clr>
            <a:srgbClr val="F26B43"/>
          </p15:clr>
        </p15:guide>
        <p15:guide id="9" pos="2016">
          <p15:clr>
            <a:srgbClr val="F26B43"/>
          </p15:clr>
        </p15:guide>
        <p15:guide id="10" pos="1152">
          <p15:clr>
            <a:srgbClr val="F26B43"/>
          </p15:clr>
        </p15:guide>
        <p15:guide id="11" pos="288">
          <p15:clr>
            <a:srgbClr val="F26B43"/>
          </p15:clr>
        </p15:guide>
        <p15:guide id="12" pos="1584">
          <p15:clr>
            <a:srgbClr val="F26B43"/>
          </p15:clr>
        </p15:guide>
        <p15:guide id="13" pos="3744">
          <p15:clr>
            <a:srgbClr val="F26B43"/>
          </p15:clr>
        </p15:guide>
        <p15:guide id="14" pos="5040">
          <p15:clr>
            <a:srgbClr val="F26B43"/>
          </p15:clr>
        </p15:guide>
        <p15:guide id="15" pos="720">
          <p15:clr>
            <a:srgbClr val="F26B43"/>
          </p15:clr>
        </p15:guide>
        <p15:guide id="16" pos="2448">
          <p15:clr>
            <a:srgbClr val="F26B43"/>
          </p15:clr>
        </p15:guide>
        <p15:guide id="17" orient="horz" pos="756">
          <p15:clr>
            <a:srgbClr val="F26B43"/>
          </p15:clr>
        </p15:guide>
        <p15:guide id="18" orient="horz" pos="2916">
          <p15:clr>
            <a:srgbClr val="F26B43"/>
          </p15:clr>
        </p15:guide>
        <p15:guide id="19" pos="4608">
          <p15:clr>
            <a:srgbClr val="F26B43"/>
          </p15:clr>
        </p15:guide>
        <p15:guide id="20" orient="horz" pos="1188">
          <p15:clr>
            <a:srgbClr val="F26B43"/>
          </p15:clr>
        </p15:guide>
        <p15:guide id="21" pos="432">
          <p15:clr>
            <a:srgbClr val="F26B43"/>
          </p15:clr>
        </p15:guide>
        <p15:guide id="22" pos="5328">
          <p15:clr>
            <a:srgbClr val="F26B43"/>
          </p15:clr>
        </p15:guide>
        <p15:guide id="23" pos="576">
          <p15:clr>
            <a:srgbClr val="F26B43"/>
          </p15:clr>
        </p15:guide>
        <p15:guide id="24" pos="51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43247A0-8574-4C9D-9554-9C9FAB3CA7F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8/19/2023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EEB2193-349D-4251-A082-03ACDEDE002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11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0c6fc3470_2_169"/>
          <p:cNvSpPr txBox="1">
            <a:spLocks noGrp="1"/>
          </p:cNvSpPr>
          <p:nvPr>
            <p:ph type="ctrTitle"/>
          </p:nvPr>
        </p:nvSpPr>
        <p:spPr>
          <a:xfrm>
            <a:off x="120777" y="896205"/>
            <a:ext cx="8972100" cy="22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bril Fatface"/>
              <a:buNone/>
            </a:pPr>
            <a:r>
              <a:rPr lang="en-US" sz="4500" dirty="0">
                <a:solidFill>
                  <a:srgbClr val="FFFF00"/>
                </a:solidFill>
                <a:effectLst>
                  <a:outerShdw blurRad="50800" dist="50800" dir="6300000" algn="ctr" rotWithShape="0">
                    <a:srgbClr val="000000">
                      <a:alpha val="99000"/>
                    </a:srgbClr>
                  </a:outerShdw>
                </a:effectLst>
              </a:rPr>
              <a:t>BOCC </a:t>
            </a:r>
            <a:br>
              <a:rPr lang="en-US" sz="4500" dirty="0">
                <a:solidFill>
                  <a:srgbClr val="FFFF00"/>
                </a:solidFill>
                <a:effectLst>
                  <a:outerShdw blurRad="50800" dist="50800" dir="6300000" algn="ctr" rotWithShape="0">
                    <a:srgbClr val="000000">
                      <a:alpha val="99000"/>
                    </a:srgbClr>
                  </a:outerShdw>
                </a:effectLst>
              </a:rPr>
            </a:br>
            <a:r>
              <a:rPr lang="en-US" sz="4500" dirty="0">
                <a:solidFill>
                  <a:srgbClr val="FFFF00"/>
                </a:solidFill>
                <a:effectLst>
                  <a:outerShdw blurRad="50800" dist="50800" dir="6300000" algn="ctr" rotWithShape="0">
                    <a:srgbClr val="000000">
                      <a:alpha val="99000"/>
                    </a:srgbClr>
                  </a:outerShdw>
                </a:effectLst>
              </a:rPr>
              <a:t>Security &amp; </a:t>
            </a:r>
            <a:br>
              <a:rPr lang="en-US" sz="4500" dirty="0">
                <a:solidFill>
                  <a:srgbClr val="FFFF00"/>
                </a:solidFill>
                <a:effectLst>
                  <a:outerShdw blurRad="50800" dist="50800" dir="6300000" algn="ctr" rotWithShape="0">
                    <a:srgbClr val="000000">
                      <a:alpha val="99000"/>
                    </a:srgbClr>
                  </a:outerShdw>
                </a:effectLst>
              </a:rPr>
            </a:br>
            <a:r>
              <a:rPr lang="en-US" sz="4500" dirty="0">
                <a:solidFill>
                  <a:srgbClr val="FFFF00"/>
                </a:solidFill>
                <a:effectLst>
                  <a:outerShdw blurRad="50800" dist="50800" dir="6300000" algn="ctr" rotWithShape="0">
                    <a:srgbClr val="000000">
                      <a:alpha val="99000"/>
                    </a:srgbClr>
                  </a:outerShdw>
                </a:effectLst>
              </a:rPr>
              <a:t>Safety </a:t>
            </a:r>
            <a:r>
              <a:rPr lang="en-US" sz="4500" dirty="0" smtClean="0">
                <a:solidFill>
                  <a:srgbClr val="FFFF00"/>
                </a:solidFill>
                <a:effectLst>
                  <a:outerShdw blurRad="50800" dist="50800" dir="6300000" algn="ctr" rotWithShape="0">
                    <a:srgbClr val="000000">
                      <a:alpha val="99000"/>
                    </a:srgbClr>
                  </a:outerShdw>
                </a:effectLst>
              </a:rPr>
              <a:t>Team</a:t>
            </a:r>
            <a:r>
              <a:rPr lang="en-US" sz="4500" dirty="0" smtClean="0">
                <a:solidFill>
                  <a:srgbClr val="FFFF00"/>
                </a:solidFill>
              </a:rPr>
              <a:t/>
            </a:r>
            <a:br>
              <a:rPr lang="en-US" sz="4500" dirty="0" smtClean="0">
                <a:solidFill>
                  <a:srgbClr val="FFFF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  <a:t>Seeking new members</a:t>
            </a:r>
            <a:br>
              <a:rPr lang="en-US" sz="2700" dirty="0" smtClean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  <a:t> </a:t>
            </a:r>
            <a:r>
              <a:rPr lang="en-US" sz="2700" dirty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  <a:t>MALE &amp; </a:t>
            </a:r>
            <a:r>
              <a:rPr lang="en-US" sz="2700" dirty="0" smtClean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  <a:t>FEMALE</a:t>
            </a:r>
            <a:br>
              <a:rPr lang="en-US" sz="2700" dirty="0" smtClean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  <a:t>  </a:t>
            </a:r>
            <a:r>
              <a:rPr lang="en-US" sz="2700" dirty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  <a:t/>
            </a:r>
            <a:br>
              <a:rPr lang="en-US" sz="2700" dirty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</a:br>
            <a:r>
              <a:rPr lang="en-US" sz="2700" dirty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  <a:t>TO ENSURE THE SAFETY</a:t>
            </a:r>
            <a:br>
              <a:rPr lang="en-US" sz="2700" dirty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</a:br>
            <a:r>
              <a:rPr lang="en-US" sz="2700" dirty="0">
                <a:effectLst>
                  <a:outerShdw blurRad="50800" dist="50800" dir="5160000" algn="ctr" rotWithShape="0">
                    <a:srgbClr val="000000">
                      <a:alpha val="92000"/>
                    </a:srgbClr>
                  </a:outerShdw>
                </a:effectLst>
              </a:rPr>
              <a:t>OF OUR CHURCH</a:t>
            </a:r>
            <a:endParaRPr dirty="0">
              <a:effectLst>
                <a:outerShdw blurRad="50800" dist="50800" dir="5160000" algn="ctr" rotWithShape="0">
                  <a:srgbClr val="000000">
                    <a:alpha val="92000"/>
                  </a:srgbClr>
                </a:outerShdw>
              </a:effectLst>
            </a:endParaRPr>
          </a:p>
        </p:txBody>
      </p:sp>
      <p:pic>
        <p:nvPicPr>
          <p:cNvPr id="252" name="Google Shape;252;g260c6fc3470_2_169" descr="Moon in the evening sk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43426" y="2"/>
            <a:ext cx="4600574" cy="5143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253" name="Google Shape;253;g260c6fc3470_2_169"/>
          <p:cNvSpPr txBox="1">
            <a:spLocks noGrp="1"/>
          </p:cNvSpPr>
          <p:nvPr>
            <p:ph type="subTitle" idx="1"/>
          </p:nvPr>
        </p:nvSpPr>
        <p:spPr>
          <a:xfrm>
            <a:off x="25609" y="3952387"/>
            <a:ext cx="8682651" cy="979358"/>
          </a:xfrm>
          <a:prstGeom prst="rect">
            <a:avLst/>
          </a:prstGeom>
          <a:solidFill>
            <a:srgbClr val="116069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25000" lnSpcReduction="20000"/>
          </a:bodyPr>
          <a:lstStyle/>
          <a:p>
            <a:pPr marL="685800" lvl="0" indent="0" rtl="0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8000" b="1" i="1" dirty="0">
                <a:solidFill>
                  <a:srgbClr val="FFFF00"/>
                </a:solidFill>
              </a:rPr>
              <a:t>Contact: Deacon Brian </a:t>
            </a:r>
            <a:r>
              <a:rPr lang="en-US" sz="8000" b="1" i="1" dirty="0" smtClean="0">
                <a:solidFill>
                  <a:srgbClr val="FFFF00"/>
                </a:solidFill>
              </a:rPr>
              <a:t>Bulow </a:t>
            </a:r>
            <a:endParaRPr sz="8000" b="1" dirty="0"/>
          </a:p>
          <a:p>
            <a:pPr marL="685800" lvl="0" indent="0" rtl="0">
              <a:lnSpc>
                <a:spcPct val="4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 sz="2800" dirty="0"/>
          </a:p>
        </p:txBody>
      </p:sp>
      <p:pic>
        <p:nvPicPr>
          <p:cNvPr id="254" name="Google Shape;254;g260c6fc3470_2_169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3000" contrast="-8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366933" y="33748"/>
            <a:ext cx="4181322" cy="358613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60c6fc3470_2_169"/>
          <p:cNvSpPr txBox="1"/>
          <p:nvPr/>
        </p:nvSpPr>
        <p:spPr>
          <a:xfrm>
            <a:off x="4307628" y="3104511"/>
            <a:ext cx="4573680" cy="203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685800" marR="0" lvl="0" indent="0" algn="l" rtl="0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Clr>
                <a:srgbClr val="F48E7C"/>
              </a:buClr>
              <a:buSzPts val="2400"/>
              <a:buFont typeface="Arial"/>
              <a:buNone/>
            </a:pPr>
            <a:r>
              <a:rPr lang="en-US" sz="3200" b="1" i="1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bbulow@att.net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30" y="1119072"/>
            <a:ext cx="3751643" cy="21982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9087" y="3839088"/>
            <a:ext cx="6385895" cy="1200329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solidFill>
              <a:srgbClr val="002060"/>
            </a:solidFill>
          </a:ln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b="1" u="sng" kern="1200" dirty="0" smtClean="0">
                <a:solidFill>
                  <a:prstClr val="white"/>
                </a:solidFill>
                <a:effectLst>
                  <a:outerShdw blurRad="50800" sx="1000" sy="1000" algn="ctr" rotWithShape="0">
                    <a:prstClr val="black">
                      <a:alpha val="72000"/>
                    </a:prstClr>
                  </a:outerShdw>
                </a:effectLst>
                <a:latin typeface="Calibri"/>
                <a:ea typeface="+mn-ea"/>
                <a:cs typeface="+mn-cs"/>
              </a:rPr>
              <a:t>Contacts:</a:t>
            </a:r>
            <a:endParaRPr lang="en-US" sz="2400" b="1" u="sng" kern="1200" dirty="0">
              <a:solidFill>
                <a:prstClr val="white"/>
              </a:solidFill>
              <a:effectLst>
                <a:outerShdw blurRad="50800" sx="1000" sy="1000" algn="ctr" rotWithShape="0">
                  <a:prstClr val="black">
                    <a:alpha val="72000"/>
                  </a:prstClr>
                </a:outerShdw>
              </a:effectLst>
              <a:latin typeface="Calibri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prstClr val="white"/>
                </a:solidFill>
                <a:effectLst>
                  <a:outerShdw blurRad="50800" sx="1000" sy="1000" algn="ctr" rotWithShape="0">
                    <a:prstClr val="black">
                      <a:alpha val="72000"/>
                    </a:prstClr>
                  </a:outerShdw>
                </a:effectLst>
                <a:latin typeface="Calibri"/>
                <a:ea typeface="+mn-ea"/>
                <a:cs typeface="+mn-cs"/>
              </a:rPr>
              <a:t>Calvin </a:t>
            </a:r>
            <a:r>
              <a:rPr lang="en-US" sz="2400" b="1" kern="1200" dirty="0">
                <a:solidFill>
                  <a:prstClr val="white"/>
                </a:solidFill>
                <a:effectLst>
                  <a:outerShdw blurRad="50800" sx="1000" sy="1000" algn="ctr" rotWithShape="0">
                    <a:prstClr val="black">
                      <a:alpha val="72000"/>
                    </a:prstClr>
                  </a:outerShdw>
                </a:effectLst>
                <a:latin typeface="Calibri"/>
                <a:ea typeface="+mn-ea"/>
                <a:cs typeface="+mn-cs"/>
              </a:rPr>
              <a:t>Meekins - </a:t>
            </a:r>
            <a:r>
              <a:rPr lang="en-US" sz="2400" b="1" kern="1200" dirty="0" smtClean="0">
                <a:solidFill>
                  <a:prstClr val="white"/>
                </a:solidFill>
                <a:effectLst>
                  <a:outerShdw blurRad="50800" sx="1000" sy="1000" algn="ctr" rotWithShape="0">
                    <a:prstClr val="black">
                      <a:alpha val="72000"/>
                    </a:prstClr>
                  </a:outerShdw>
                </a:effectLst>
                <a:latin typeface="Calibri"/>
                <a:ea typeface="+mn-ea"/>
                <a:cs typeface="+mn-cs"/>
              </a:rPr>
              <a:t>cdmeekins27@gmail.com  </a:t>
            </a:r>
            <a:endParaRPr lang="en-US" sz="2400" b="1" kern="1200" dirty="0">
              <a:solidFill>
                <a:prstClr val="white"/>
              </a:solidFill>
              <a:effectLst>
                <a:outerShdw blurRad="50800" sx="1000" sy="1000" algn="ctr" rotWithShape="0">
                  <a:prstClr val="black">
                    <a:alpha val="72000"/>
                  </a:prstClr>
                </a:outerShdw>
              </a:effectLst>
              <a:latin typeface="Calibri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prstClr val="white"/>
                </a:solidFill>
                <a:effectLst>
                  <a:outerShdw blurRad="50800" sx="1000" sy="1000" algn="ctr" rotWithShape="0">
                    <a:prstClr val="black">
                      <a:alpha val="72000"/>
                    </a:prstClr>
                  </a:outerShdw>
                </a:effectLst>
                <a:latin typeface="Calibri"/>
                <a:ea typeface="+mn-ea"/>
                <a:cs typeface="+mn-cs"/>
              </a:rPr>
              <a:t>Reggie Perry - rperry@bodyofchristchurch.org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-6626" y="11076"/>
            <a:ext cx="8998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b="1" kern="12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2400" b="1" u="sng" kern="12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dist="38100" dir="3480000" algn="tl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VOLUNTEER INTEREST MEETING ( and brief </a:t>
            </a:r>
            <a:r>
              <a:rPr lang="en-US" sz="2400" b="1" u="sng" kern="1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dist="38100" dir="3480000" algn="tl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o</a:t>
            </a:r>
            <a:r>
              <a:rPr lang="en-US" sz="2400" b="1" u="sng" kern="12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dist="38100" dir="3480000" algn="tl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verview)</a:t>
            </a:r>
            <a:endParaRPr lang="en-US" sz="2400" u="sng" kern="120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effectLst>
                <a:outerShdw dist="38100" dir="3480000" algn="tl">
                  <a:srgbClr val="000000"/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99" y="3303116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kern="1200" dirty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white">
                      <a:alpha val="48000"/>
                    </a:prstClr>
                  </a:outerShdw>
                </a:effectLst>
                <a:latin typeface="Calibri"/>
                <a:ea typeface="+mn-ea"/>
                <a:cs typeface="+mn-cs"/>
              </a:rPr>
              <a:t>Saturday August 26th @ </a:t>
            </a:r>
            <a:r>
              <a:rPr lang="en-US" sz="3200" b="1" kern="12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white">
                      <a:alpha val="48000"/>
                    </a:prstClr>
                  </a:outerShdw>
                </a:effectLst>
                <a:latin typeface="Calibri"/>
                <a:ea typeface="+mn-ea"/>
                <a:cs typeface="+mn-cs"/>
              </a:rPr>
              <a:t>Noon </a:t>
            </a:r>
            <a:r>
              <a:rPr lang="en-US" sz="3200" b="1" kern="1200" dirty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white">
                      <a:alpha val="48000"/>
                    </a:prstClr>
                  </a:outerShdw>
                </a:effectLst>
                <a:latin typeface="Calibri"/>
                <a:ea typeface="+mn-ea"/>
                <a:cs typeface="+mn-cs"/>
              </a:rPr>
              <a:t>in the Sanctuary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4672" y="2080302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24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2400" b="1" kern="1200" dirty="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954" y="585652"/>
            <a:ext cx="2180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Calibri"/>
                <a:ea typeface="+mn-ea"/>
                <a:cs typeface="+mn-cs"/>
              </a:rPr>
              <a:t>Control audio in the sanctuary and on live  stream </a:t>
            </a:r>
            <a:endParaRPr lang="en-US" sz="1800" kern="1200" dirty="0">
              <a:solidFill>
                <a:prstClr val="black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2012" y="472741"/>
            <a:ext cx="414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  <a:latin typeface="Calibri"/>
                <a:ea typeface="+mn-ea"/>
                <a:cs typeface="+mn-cs"/>
              </a:rPr>
              <a:t>Create slides displayed on projectors (includes announcements, Sermons etc.)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31" y="1593801"/>
            <a:ext cx="233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7000"/>
                    </a:srgbClr>
                  </a:outerShdw>
                </a:effectLst>
                <a:latin typeface="Calibri"/>
                <a:ea typeface="+mn-ea"/>
                <a:cs typeface="+mn-cs"/>
              </a:rPr>
              <a:t>Control lighting and other stage  effects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2393970"/>
            <a:ext cx="2210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7000"/>
                    </a:srgbClr>
                  </a:outerShdw>
                </a:effectLst>
                <a:latin typeface="Calibri"/>
                <a:ea typeface="+mn-ea"/>
                <a:cs typeface="+mn-cs"/>
              </a:rPr>
              <a:t>Camera operations (setup, takedown and storage)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4982" y="738056"/>
            <a:ext cx="2514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77000"/>
                    </a:srgbClr>
                  </a:outerShdw>
                </a:effectLst>
                <a:latin typeface="Calibri"/>
                <a:ea typeface="+mn-ea"/>
                <a:cs typeface="+mn-cs"/>
              </a:rPr>
              <a:t>Upload song lyrics, announcements and other graphics to presentation software.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30309" y="1987969"/>
            <a:ext cx="2542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94000"/>
                    </a:srgbClr>
                  </a:outerShdw>
                </a:effectLst>
                <a:latin typeface="Calibri"/>
                <a:ea typeface="+mn-ea"/>
                <a:cs typeface="+mn-cs"/>
              </a:rPr>
              <a:t>Manage streaming software for live video feed to YouTube &amp; Facebook.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98" y="4031055"/>
            <a:ext cx="1892300" cy="807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619033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rgbClr val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140</Words>
  <Application>Microsoft Office PowerPoint</Application>
  <PresentationFormat>On-screen Show (16:9)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Abril Fatface</vt:lpstr>
      <vt:lpstr>ModOverlayVTI</vt:lpstr>
      <vt:lpstr>1_Office Theme</vt:lpstr>
      <vt:lpstr>BOCC  Security &amp;  Safety Team  Seeking new members  MALE &amp; FEMALE    TO ENSURE THE SAFETY OF OUR CHURCH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BOCC Food Pantry distribution every 3rd Saturday 10am-11:30am</dc:title>
  <dc:creator>Linda Parks</dc:creator>
  <cp:lastModifiedBy>R&amp;A</cp:lastModifiedBy>
  <cp:revision>13</cp:revision>
  <dcterms:created xsi:type="dcterms:W3CDTF">2023-07-19T02:11:57Z</dcterms:created>
  <dcterms:modified xsi:type="dcterms:W3CDTF">2023-08-19T23:57:37Z</dcterms:modified>
</cp:coreProperties>
</file>